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92" r:id="rId4"/>
    <p:sldId id="293" r:id="rId5"/>
    <p:sldId id="305" r:id="rId6"/>
    <p:sldId id="306" r:id="rId7"/>
    <p:sldId id="295" r:id="rId8"/>
    <p:sldId id="296" r:id="rId9"/>
    <p:sldId id="297" r:id="rId10"/>
    <p:sldId id="298" r:id="rId11"/>
    <p:sldId id="300" r:id="rId12"/>
    <p:sldId id="302" r:id="rId13"/>
    <p:sldId id="303" r:id="rId14"/>
    <p:sldId id="307" r:id="rId15"/>
    <p:sldId id="308" r:id="rId16"/>
    <p:sldId id="314" r:id="rId17"/>
    <p:sldId id="309" r:id="rId18"/>
    <p:sldId id="310" r:id="rId19"/>
    <p:sldId id="311" r:id="rId20"/>
    <p:sldId id="312" r:id="rId21"/>
    <p:sldId id="313" r:id="rId22"/>
    <p:sldId id="29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A5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4945" autoAdjust="0"/>
    <p:restoredTop sz="94689" autoAdjust="0"/>
  </p:normalViewPr>
  <p:slideViewPr>
    <p:cSldViewPr>
      <p:cViewPr>
        <p:scale>
          <a:sx n="112" d="100"/>
          <a:sy n="112" d="100"/>
        </p:scale>
        <p:origin x="384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B25C-9852-4A96-ABF8-A984791AA4FD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5C48-3C52-4E40-8A4A-8D778D87E1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91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0DCD-49AB-45E0-AA98-4EA4B053E276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D2E6-0562-48C2-B229-CB84F7FE58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06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63F2-4E43-413D-87A2-E91A2CD34480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F077-A929-4944-9533-8D198767A2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1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9D5-51E8-4B79-ABD2-773CD7FC894C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55F4-408F-49AF-A2F4-25F3BB775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15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AA71-B618-446D-B16A-5F4C3D669484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2634-EF13-4511-A0ED-A25C049F9A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45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CF42-B0DD-4725-BF2A-AD5DE7DE863A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EC75-6835-4623-9BE0-8BCC4E868B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55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942B-5786-447C-9F91-BAC7D0498929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D736-25F0-4826-9E20-5A1A91FEA2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60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366B-F9F0-473C-B3F3-88031FF3AA9D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4FCC-30FB-4982-94E8-20A54A73C6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59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D8D4-8D1D-433B-A834-8AAF8090DA37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EA4B-8E6D-4549-A7EE-272E5C54E4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8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CC9D-A776-4B61-9BDE-A7982721EFA6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FD24-12D2-48A0-BC34-310314DAF9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2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FE5E-BD5F-4214-A883-093418916E66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0825-E2A3-4CB6-88EE-5069B9F726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95CB76-97AA-47CE-8AF1-37ACED910DEB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0C1577-E072-4E2C-9619-C93A59A93B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964800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CuadroTexto"/>
          <p:cNvSpPr txBox="1"/>
          <p:nvPr/>
        </p:nvSpPr>
        <p:spPr>
          <a:xfrm>
            <a:off x="6553200" y="6222907"/>
            <a:ext cx="236219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PE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www.telemovilperu.com</a:t>
            </a:r>
          </a:p>
          <a:p>
            <a:r>
              <a:rPr lang="es-PE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Telf.: 437 1609</a:t>
            </a:r>
            <a:endParaRPr lang="es-PE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30777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657599" y="1635906"/>
            <a:ext cx="4867102" cy="723275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tx2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s-PE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Ponle seguridad a tu vehículo, haz crecer a tu empresa.</a:t>
            </a:r>
          </a:p>
          <a:p>
            <a:r>
              <a:rPr lang="es-PE" sz="1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Telemovil</a:t>
            </a:r>
            <a:r>
              <a:rPr lang="es-PE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PE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PE" sz="13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9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326934" y="1828800"/>
            <a:ext cx="244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TELEMOVIL Portable</a:t>
            </a:r>
            <a:endParaRPr lang="es-PE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780085" y="1504890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para Mascotas</a:t>
            </a:r>
            <a:endParaRPr lang="es-PE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1" y="2390775"/>
            <a:ext cx="2714625" cy="4467225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3309257" y="3124200"/>
            <a:ext cx="48903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Batería de alta duración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Facíl</a:t>
            </a: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colocar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Acceso a monitoreo web.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Equipo recargable por USB, enchufe de pared o cargador vehicular</a:t>
            </a:r>
            <a:r>
              <a:rPr lang="es-PE" sz="1400" dirty="0" smtClean="0"/>
              <a:t>. 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xmlns="" val="3050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326934" y="1828800"/>
            <a:ext cx="2480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</a:t>
            </a:r>
            <a:r>
              <a:rPr lang="es-PE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TELEMOVIL Portable</a:t>
            </a:r>
            <a:endParaRPr lang="es-PE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30558" y="1504890"/>
            <a:ext cx="4565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Ingreso al Sistema Telemovil </a:t>
            </a:r>
            <a:r>
              <a:rPr lang="es-PE" sz="2000" b="1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</a:t>
            </a:r>
            <a:endParaRPr lang="es-PE" sz="2000" b="1" u="sng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024" y="2362200"/>
            <a:ext cx="6691952" cy="4425611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919245" y="678781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Ingreso al sistema</a:t>
            </a:r>
            <a:endParaRPr lang="es-PE" dirty="0"/>
          </a:p>
        </p:txBody>
      </p:sp>
      <p:sp>
        <p:nvSpPr>
          <p:cNvPr id="17" name="16 Elipse"/>
          <p:cNvSpPr/>
          <p:nvPr/>
        </p:nvSpPr>
        <p:spPr>
          <a:xfrm>
            <a:off x="6482442" y="2307771"/>
            <a:ext cx="1576759" cy="1197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17 CuadroTexto"/>
          <p:cNvSpPr txBox="1"/>
          <p:nvPr/>
        </p:nvSpPr>
        <p:spPr>
          <a:xfrm>
            <a:off x="609600" y="4575005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Ingreso al sistema 2.0</a:t>
            </a:r>
            <a:endParaRPr lang="es-PE" dirty="0"/>
          </a:p>
        </p:txBody>
      </p:sp>
      <p:cxnSp>
        <p:nvCxnSpPr>
          <p:cNvPr id="21" name="20 Conector angular"/>
          <p:cNvCxnSpPr>
            <a:stCxn id="17" idx="4"/>
            <a:endCxn id="18" idx="2"/>
          </p:cNvCxnSpPr>
          <p:nvPr/>
        </p:nvCxnSpPr>
        <p:spPr>
          <a:xfrm rot="5400000">
            <a:off x="3831066" y="1504581"/>
            <a:ext cx="1439138" cy="5440375"/>
          </a:xfrm>
          <a:prstGeom prst="bentConnector3">
            <a:avLst>
              <a:gd name="adj1" fmla="val 11588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0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504950"/>
            <a:ext cx="7143750" cy="5353050"/>
          </a:xfrm>
          <a:prstGeom prst="rect">
            <a:avLst/>
          </a:prstGeom>
        </p:spPr>
      </p:pic>
      <p:sp>
        <p:nvSpPr>
          <p:cNvPr id="20" name="19 Flecha derecha"/>
          <p:cNvSpPr/>
          <p:nvPr/>
        </p:nvSpPr>
        <p:spPr>
          <a:xfrm>
            <a:off x="381000" y="5562600"/>
            <a:ext cx="1905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Ubicación con </a:t>
            </a:r>
          </a:p>
          <a:p>
            <a:pPr algn="ctr"/>
            <a:r>
              <a:rPr lang="es-PE" sz="1600" dirty="0" smtClean="0"/>
              <a:t>nombre de Calle</a:t>
            </a:r>
            <a:endParaRPr lang="es-PE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7414" y="3881393"/>
            <a:ext cx="11560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Exportar a</a:t>
            </a:r>
          </a:p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Google </a:t>
            </a:r>
            <a:r>
              <a:rPr lang="es-PE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</a:t>
            </a:r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es-PE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es-PE" sz="11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4 Conector angular"/>
          <p:cNvCxnSpPr/>
          <p:nvPr/>
        </p:nvCxnSpPr>
        <p:spPr>
          <a:xfrm rot="5400000" flipH="1" flipV="1">
            <a:off x="758841" y="2511217"/>
            <a:ext cx="1252921" cy="125968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0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504950"/>
            <a:ext cx="7143750" cy="535305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28600" y="4059198"/>
            <a:ext cx="2209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Herramienta administrativa donde el cliente puede ingresar diversos datos de  cada una de sus </a:t>
            </a:r>
            <a:r>
              <a:rPr lang="es-P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673315" y="6071653"/>
            <a:ext cx="415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20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Ayuda administrativa vehicular</a:t>
            </a:r>
            <a:endParaRPr lang="es-PE" sz="2000" b="1" u="sng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504950"/>
            <a:ext cx="7143750" cy="5353050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304800" y="4038600"/>
            <a:ext cx="2209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Herramienta administrativa donde el cliente puede ingresar diversos datos de  cada una de sus </a:t>
            </a:r>
            <a:r>
              <a:rPr lang="es-P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conductores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78459" y="6071653"/>
            <a:ext cx="4998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20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Ayuda administrativa de Conductores</a:t>
            </a:r>
            <a:endParaRPr lang="es-PE" sz="2000" b="1" u="sng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8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504950"/>
            <a:ext cx="7143750" cy="53530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7 CuadroTexto"/>
          <p:cNvSpPr txBox="1"/>
          <p:nvPr/>
        </p:nvSpPr>
        <p:spPr>
          <a:xfrm>
            <a:off x="221024" y="2438400"/>
            <a:ext cx="888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Leyenda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alertas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16 Conector angular"/>
          <p:cNvCxnSpPr>
            <a:stCxn id="8" idx="0"/>
          </p:cNvCxnSpPr>
          <p:nvPr/>
        </p:nvCxnSpPr>
        <p:spPr>
          <a:xfrm rot="5400000" flipH="1" flipV="1">
            <a:off x="674743" y="1971674"/>
            <a:ext cx="457200" cy="476252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102965" y="6019800"/>
            <a:ext cx="9380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Alerta de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exceso de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velocidad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20 Conector angular"/>
          <p:cNvCxnSpPr/>
          <p:nvPr/>
        </p:nvCxnSpPr>
        <p:spPr>
          <a:xfrm rot="16200000" flipV="1">
            <a:off x="4000500" y="5448300"/>
            <a:ext cx="914400" cy="228600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7925311" y="4343400"/>
            <a:ext cx="11063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Alerta de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Vencimiento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PE" sz="1100" dirty="0" err="1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soat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23 Conector angular"/>
          <p:cNvCxnSpPr/>
          <p:nvPr/>
        </p:nvCxnSpPr>
        <p:spPr>
          <a:xfrm rot="10800000">
            <a:off x="7705847" y="4114800"/>
            <a:ext cx="772660" cy="228600"/>
          </a:xfrm>
          <a:prstGeom prst="bentConnector3">
            <a:avLst>
              <a:gd name="adj1" fmla="val -40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618877" y="6104438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Datos no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configurados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30 Conector angular"/>
          <p:cNvCxnSpPr/>
          <p:nvPr/>
        </p:nvCxnSpPr>
        <p:spPr>
          <a:xfrm rot="16200000" flipV="1">
            <a:off x="7202698" y="5903702"/>
            <a:ext cx="452482" cy="379877"/>
          </a:xfrm>
          <a:prstGeom prst="bentConnector3">
            <a:avLst>
              <a:gd name="adj1" fmla="val -522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7144492" y="1838236"/>
            <a:ext cx="1561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Datos de la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y conductor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5" name="34 Conector angular"/>
          <p:cNvCxnSpPr/>
          <p:nvPr/>
        </p:nvCxnSpPr>
        <p:spPr>
          <a:xfrm rot="10800000">
            <a:off x="6268708" y="1981202"/>
            <a:ext cx="970293" cy="7994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52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504950"/>
            <a:ext cx="7143750" cy="53530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7 CuadroTexto"/>
          <p:cNvSpPr txBox="1"/>
          <p:nvPr/>
        </p:nvSpPr>
        <p:spPr>
          <a:xfrm>
            <a:off x="221024" y="2438400"/>
            <a:ext cx="888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Leyenda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alertas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16 Conector angular"/>
          <p:cNvCxnSpPr>
            <a:stCxn id="8" idx="0"/>
          </p:cNvCxnSpPr>
          <p:nvPr/>
        </p:nvCxnSpPr>
        <p:spPr>
          <a:xfrm rot="5400000" flipH="1" flipV="1">
            <a:off x="674743" y="1971674"/>
            <a:ext cx="457200" cy="476252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0728" y="3683913"/>
            <a:ext cx="1208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Consulta de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Unidad, fecha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cantidad a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mostrar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23 Conector angular"/>
          <p:cNvCxnSpPr/>
          <p:nvPr/>
        </p:nvCxnSpPr>
        <p:spPr>
          <a:xfrm rot="10800000">
            <a:off x="7705847" y="4114800"/>
            <a:ext cx="772660" cy="228600"/>
          </a:xfrm>
          <a:prstGeom prst="bentConnector3">
            <a:avLst>
              <a:gd name="adj1" fmla="val -40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8091207" y="4385734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Datos no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configurados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458177" y="2138289"/>
            <a:ext cx="1561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Datos de la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y conductor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5" name="34 Conector angular"/>
          <p:cNvCxnSpPr>
            <a:stCxn id="33" idx="0"/>
          </p:cNvCxnSpPr>
          <p:nvPr/>
        </p:nvCxnSpPr>
        <p:spPr>
          <a:xfrm rot="16200000" flipV="1">
            <a:off x="6646927" y="1546216"/>
            <a:ext cx="190499" cy="99364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/>
          <p:nvPr/>
        </p:nvCxnSpPr>
        <p:spPr>
          <a:xfrm rot="5400000" flipH="1" flipV="1">
            <a:off x="697552" y="3114674"/>
            <a:ext cx="457200" cy="476252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7209376" y="2857044"/>
            <a:ext cx="797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Tiempo </a:t>
            </a:r>
          </a:p>
          <a:p>
            <a:pPr algn="ctr"/>
            <a:r>
              <a:rPr lang="es-PE" sz="1100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detenido</a:t>
            </a:r>
            <a:endParaRPr lang="es-PE" sz="1100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214422"/>
            <a:ext cx="9144000" cy="247012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Ejemplo Puntos de Control</a:t>
            </a:r>
            <a:endParaRPr lang="es-PE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495425"/>
            <a:ext cx="8572500" cy="5362575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3105827" y="18288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Guardar puntos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5 Conector angular"/>
          <p:cNvCxnSpPr>
            <a:stCxn id="23" idx="1"/>
          </p:cNvCxnSpPr>
          <p:nvPr/>
        </p:nvCxnSpPr>
        <p:spPr>
          <a:xfrm rot="10800000" flipV="1">
            <a:off x="2057401" y="1959604"/>
            <a:ext cx="1048427" cy="173995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609600" y="5257800"/>
            <a:ext cx="11929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Nombre de</a:t>
            </a:r>
          </a:p>
          <a:p>
            <a:pPr algn="ctr"/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Grupo</a:t>
            </a:r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color 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línea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27 Conector angular"/>
          <p:cNvCxnSpPr/>
          <p:nvPr/>
        </p:nvCxnSpPr>
        <p:spPr>
          <a:xfrm rot="16200000" flipH="1">
            <a:off x="-1149110" y="3960041"/>
            <a:ext cx="3043282" cy="1524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2817055" y="2971800"/>
            <a:ext cx="1350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Nombre</a:t>
            </a:r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</a:t>
            </a:r>
          </a:p>
          <a:p>
            <a:pPr algn="ctr"/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Punto</a:t>
            </a:r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control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29 Conector angular"/>
          <p:cNvCxnSpPr/>
          <p:nvPr/>
        </p:nvCxnSpPr>
        <p:spPr>
          <a:xfrm flipV="1">
            <a:off x="4167105" y="3048000"/>
            <a:ext cx="709695" cy="13924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32" idx="1"/>
          </p:cNvCxnSpPr>
          <p:nvPr/>
        </p:nvCxnSpPr>
        <p:spPr>
          <a:xfrm rot="10800000" flipV="1">
            <a:off x="1981201" y="3187244"/>
            <a:ext cx="835855" cy="39415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907060" y="6189133"/>
            <a:ext cx="1552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Creación de puntos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control </a:t>
            </a:r>
          </a:p>
        </p:txBody>
      </p:sp>
    </p:spTree>
    <p:extLst>
      <p:ext uri="{BB962C8B-B14F-4D97-AF65-F5344CB8AC3E}">
        <p14:creationId xmlns:p14="http://schemas.microsoft.com/office/powerpoint/2010/main" xmlns="" val="36444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495425"/>
            <a:ext cx="8572500" cy="5362575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246809" y="4343400"/>
            <a:ext cx="1515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Lista de puntos 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control </a:t>
            </a:r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creados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16 Conector recto de flecha"/>
          <p:cNvCxnSpPr>
            <a:stCxn id="18" idx="0"/>
          </p:cNvCxnSpPr>
          <p:nvPr/>
        </p:nvCxnSpPr>
        <p:spPr>
          <a:xfrm flipH="1" flipV="1">
            <a:off x="1004388" y="3962400"/>
            <a:ext cx="1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003810" y="4799687"/>
            <a:ext cx="12987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Asignar</a:t>
            </a:r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puntos</a:t>
            </a:r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control a </a:t>
            </a:r>
          </a:p>
          <a:p>
            <a:pPr algn="ctr"/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19 Conector recto de flecha"/>
          <p:cNvCxnSpPr>
            <a:stCxn id="26" idx="0"/>
          </p:cNvCxnSpPr>
          <p:nvPr/>
        </p:nvCxnSpPr>
        <p:spPr>
          <a:xfrm flipH="1" flipV="1">
            <a:off x="3653186" y="4343400"/>
            <a:ext cx="1" cy="4562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29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704975"/>
            <a:ext cx="8572500" cy="515302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67281" y="4724400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Lista de vehículos</a:t>
            </a:r>
          </a:p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asignados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088793" y="4114800"/>
            <a:ext cx="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156228" y="4539045"/>
            <a:ext cx="14157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Vista de puntos</a:t>
            </a:r>
          </a:p>
          <a:p>
            <a:pPr algn="ctr"/>
            <a:r>
              <a:rPr lang="es-PE" sz="11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activos</a:t>
            </a:r>
            <a:endParaRPr lang="es-PE" sz="11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 rot="20480117">
            <a:off x="4570969" y="3214892"/>
            <a:ext cx="693192" cy="276583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6541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1772"/>
            <a:ext cx="2861288" cy="429622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068113" y="1524000"/>
            <a:ext cx="49327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spc="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¿Quiénes </a:t>
            </a:r>
            <a:r>
              <a:rPr lang="es-PE" sz="3200" b="1" spc="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somos</a:t>
            </a:r>
            <a:r>
              <a:rPr lang="en-US" sz="3200" b="1" spc="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053624" y="2993571"/>
            <a:ext cx="580047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s-P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TELEMOVIL S.A.C  </a:t>
            </a:r>
            <a:r>
              <a:rPr lang="es-P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una empresa dinámica y proactiva, conformada por un equipo de profesionales caracterizados por brindar servicios de alta calidad convirtiéndonos en socios estratégicos de nuestros clientes en el sector de rastreo y monitoreo satelital, capitalizando la información obtenida para desarrollar una gama de soluciones que ayuden a </a:t>
            </a:r>
            <a:r>
              <a:rPr lang="es-PE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gerenciar</a:t>
            </a:r>
            <a:r>
              <a:rPr lang="es-P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éxito la logística de las empresas. </a:t>
            </a:r>
            <a:endParaRPr lang="es-P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38600" y="6213157"/>
            <a:ext cx="4986301" cy="4924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Protege tu vehículo. Instala un dispositivo </a:t>
            </a:r>
            <a:r>
              <a:rPr lang="es-PE" sz="1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</a:t>
            </a:r>
            <a:r>
              <a:rPr lang="es-PE" sz="14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Telemovil</a:t>
            </a:r>
            <a:r>
              <a:rPr lang="es-PE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P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cual te ofrece un </a:t>
            </a:r>
            <a:r>
              <a:rPr lang="es-PE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completo sistema </a:t>
            </a:r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tu seguridad.</a:t>
            </a:r>
            <a:endParaRPr lang="es-PE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9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088793" y="4114800"/>
            <a:ext cx="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504950"/>
            <a:ext cx="7143750" cy="535305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351629" y="5486400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Datos del cliente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4953000" y="4953000"/>
            <a:ext cx="81669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8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371600"/>
            <a:ext cx="9144000" cy="89834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088793" y="4114800"/>
            <a:ext cx="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504950"/>
            <a:ext cx="7143750" cy="535305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763331" y="5486400"/>
            <a:ext cx="2542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Cambio de contraseña del cliente</a:t>
            </a:r>
            <a:endParaRPr lang="es-PE" sz="11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4953000" y="4953000"/>
            <a:ext cx="81669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08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964800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30777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657599" y="1635906"/>
            <a:ext cx="5358583" cy="523220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tx2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s-PE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Protege tu vehículo, instala un dispositivo </a:t>
            </a:r>
            <a:r>
              <a:rPr lang="es-PE" sz="1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Telemovil </a:t>
            </a:r>
            <a:r>
              <a:rPr lang="es-PE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PE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ofrece un sistema completo para tu seguridad.</a:t>
            </a:r>
            <a:endParaRPr lang="es-PE" sz="13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76800" y="2819400"/>
            <a:ext cx="4033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PE" sz="72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64173" y="4013032"/>
            <a:ext cx="371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www.telemovilperu.com</a:t>
            </a:r>
          </a:p>
          <a:p>
            <a:endParaRPr lang="es-PE" sz="2000" b="1" dirty="0">
              <a:solidFill>
                <a:srgbClr val="76A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29200" y="4470232"/>
            <a:ext cx="3543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Teléfono: +51 (01) 437 1609</a:t>
            </a:r>
          </a:p>
          <a:p>
            <a:pPr algn="ctr"/>
            <a:r>
              <a:rPr lang="es-P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Nextel: 611*1111</a:t>
            </a:r>
            <a:br>
              <a:rPr lang="es-P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Correo: info@telemovilperu.com</a:t>
            </a:r>
            <a:endParaRPr lang="es-P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987" y="5609235"/>
            <a:ext cx="217517" cy="21751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987" y="5897140"/>
            <a:ext cx="217517" cy="217517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865290" y="5579495"/>
            <a:ext cx="2053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Facebook.com/</a:t>
            </a:r>
            <a:r>
              <a:rPr lang="es-PE" sz="12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telemovil</a:t>
            </a:r>
            <a:endParaRPr lang="es-PE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51356" y="5867400"/>
            <a:ext cx="219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Twitter.com/</a:t>
            </a:r>
            <a:r>
              <a:rPr lang="es-PE" sz="12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telemovilperu</a:t>
            </a:r>
            <a:endParaRPr lang="es-PE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805462" y="1524000"/>
            <a:ext cx="415851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000" b="1" spc="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TELEMOVIL</a:t>
            </a:r>
            <a:endParaRPr lang="en-US" sz="3000" b="1" spc="3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5200" y="2590800"/>
            <a:ext cx="533400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Aft>
                <a:spcPts val="300"/>
              </a:spcAft>
            </a:pP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Conociendo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necesidades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mejora en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gestión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control de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flota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diversas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empresas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TELEMOVIL S.A.C 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brinda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posibilidad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aumentar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eficiencia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flujo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transporte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vehicular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mediante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uso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nuestras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soluciones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empresariales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lo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cual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estamos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seguros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reflejará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aumento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rentabilidad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nuestros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clientes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Para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ello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otorgamos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siguiente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35022" y="4875074"/>
            <a:ext cx="40707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180000" eaLnBrk="1" hangingPunct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Estándar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(SME). </a:t>
            </a:r>
          </a:p>
          <a:p>
            <a:pPr marL="0" lvl="1" indent="180000" eaLnBrk="1" hangingPunct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Corporativo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(SMC).</a:t>
            </a:r>
          </a:p>
          <a:p>
            <a:pPr marL="0" lvl="1" indent="1800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Sitema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P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Sénior (SMS).</a:t>
            </a: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180000" eaLnBrk="1" hangingPunct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es-PE" dirty="0" smtClean="0">
              <a:latin typeface="Calibri" pitchFamily="34" charset="0"/>
            </a:endParaRPr>
          </a:p>
          <a:p>
            <a:pPr indent="457200"/>
            <a:endParaRPr lang="es-PE" dirty="0"/>
          </a:p>
        </p:txBody>
      </p:sp>
      <p:sp>
        <p:nvSpPr>
          <p:cNvPr id="15" name="15 CuadroTexto"/>
          <p:cNvSpPr txBox="1">
            <a:spLocks noChangeArrowheads="1"/>
          </p:cNvSpPr>
          <p:nvPr/>
        </p:nvSpPr>
        <p:spPr bwMode="auto">
          <a:xfrm>
            <a:off x="4216140" y="6460084"/>
            <a:ext cx="4623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nuestros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equipos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Homologados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el MTC.</a:t>
            </a:r>
            <a:endParaRPr lang="es-PE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" y="2162419"/>
            <a:ext cx="3133725" cy="46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3925675" y="1504890"/>
            <a:ext cx="491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</a:t>
            </a:r>
            <a: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Características principales del </a:t>
            </a:r>
            <a:b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Monitoreo Estándar (SME)</a:t>
            </a:r>
            <a:endParaRPr lang="es-PE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876800"/>
            <a:ext cx="4226695" cy="1563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304800" y="2688625"/>
            <a:ext cx="3734740" cy="5563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online. 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velocidad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Sensor de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pérdida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energía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Refresco de la posición cada 40 </a:t>
            </a:r>
            <a:r>
              <a:rPr lang="es-PE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</a:t>
            </a: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y cada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2 min (carreta).</a:t>
            </a: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Botón </a:t>
            </a: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Pánico</a:t>
            </a: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de escucha remota</a:t>
            </a: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Apagado remoto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sujeto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veh</a:t>
            </a: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culo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Sensor de Tracto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(trailers).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PE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572000" y="2688625"/>
            <a:ext cx="41213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Cobertura </a:t>
            </a: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 nivel nacional.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Diferentes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alternativas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instalación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los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equipos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(GPS),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buscando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puntos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estratégicos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mayor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multiplataforma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0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04800" y="2438400"/>
            <a:ext cx="4357731" cy="528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online. 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velocidad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Sensor de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pérdida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energía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Refresco de la posición cada 40 </a:t>
            </a:r>
            <a:r>
              <a:rPr lang="es-PE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</a:t>
            </a: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y cada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2 min (carreta).</a:t>
            </a: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multiplataforma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Botón de Pánico.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de escucha remota.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Apagado remoto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sujeto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veh</a:t>
            </a: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culo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Sensor de combustible.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Sensor de Tracto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(trailers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Cobertura a nivel nacional.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s-P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PE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70201" y="2438400"/>
            <a:ext cx="396899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Portal Administrable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diferentes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pertenecientes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200" b="1" dirty="0" smtClean="0">
                <a:solidFill>
                  <a:srgbClr val="76A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TELEMOVIL. 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Paneles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control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buscando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mayor efectividad en la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gestión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Paradas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Recorridos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Paneles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administrativos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tanto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vehículos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conductores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Diferentes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alternativas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instalación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los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equipos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(GPS),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buscando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puntos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P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estratégicos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mayor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reactivo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Recuperación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traves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convenio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la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Policia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Nacional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s-PE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925675" y="1504890"/>
            <a:ext cx="491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B.</a:t>
            </a:r>
            <a: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Características principales del </a:t>
            </a:r>
            <a:b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Monitoreo Corporativo (SMC)</a:t>
            </a:r>
            <a:endParaRPr lang="es-PE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6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3757937" y="1504890"/>
            <a:ext cx="5081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PE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Características principales del </a:t>
            </a:r>
            <a:b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Monitoreo Sénior (SMS)</a:t>
            </a:r>
            <a:endParaRPr lang="es-PE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00400" y="3836075"/>
            <a:ext cx="58568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180000" eaLnBrk="1" hangingPunct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s-P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Crear reportes personalizados.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1" indent="1800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s-P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Alojar nuestro sistema en los servidores del cliente.</a:t>
            </a:r>
          </a:p>
          <a:p>
            <a:pPr marL="0" lvl="1" indent="1800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Integrar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nuestro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el o los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cliente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1" indent="1800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Recepción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transmisión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diferentes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operadores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GPS.</a:t>
            </a:r>
          </a:p>
          <a:p>
            <a:pPr marL="0" lvl="1" indent="1800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Posibilidades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brindar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reportes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ubicación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clientes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1" indent="1800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Geocercas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PE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20631" y="2921675"/>
            <a:ext cx="5709255" cy="695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eaLnBrk="1" hangingPunct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s-P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Todas las características del sistema Estándar y Corporativo, </a:t>
            </a:r>
          </a:p>
          <a:p>
            <a:pPr marL="0" lvl="1" eaLnBrk="1" hangingPunct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s-P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además de: 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07773"/>
            <a:ext cx="3036719" cy="4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9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4724400" y="1504890"/>
            <a:ext cx="3988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Otros servicios</a:t>
            </a:r>
          </a:p>
          <a:p>
            <a:pPr algn="r"/>
            <a:r>
              <a:rPr lang="es-PE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Monitoreo Portátil</a:t>
            </a:r>
            <a:endParaRPr lang="es-PE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76600" y="2669753"/>
            <a:ext cx="5638800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Botón de pánico.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Rastreo y monitoreo similar al equipo tradicional.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Duración de Batería: 15 horas trabajando al máximo.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Equipo capaz de recibir y realizar llamada telefónica de emergencia.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Acceso a monitoreo web.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 de Emergencia 24 horas los 365 días.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Cobertura a nivel nacional.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Equipo recargable por USB, enchufe de pared o cargador vehicular</a:t>
            </a:r>
            <a:r>
              <a:rPr lang="es-PE" sz="1400" dirty="0" smtClean="0"/>
              <a:t>. </a:t>
            </a:r>
            <a:endParaRPr lang="es-PE" sz="1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3432"/>
            <a:ext cx="30384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1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56612" y="2604216"/>
            <a:ext cx="83367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Aft>
                <a:spcPts val="300"/>
              </a:spcAft>
            </a:pP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clientes que tercerean el movimiento de su mercadería pero que igual necesitan control de las mismas, esta solución se adapta perfectamente dando la posibilidad de colocar y retirar el GPS cuantas veces </a:t>
            </a: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requiera. También </a:t>
            </a:r>
            <a:r>
              <a:rPr lang="es-PE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aplicable al seguimiento y cuidado exclusivo de personas, mascotas u objetos.</a:t>
            </a:r>
            <a:endParaRPr lang="en-US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442" y="3594335"/>
            <a:ext cx="3450771" cy="2772119"/>
          </a:xfrm>
          <a:prstGeom prst="rect">
            <a:avLst/>
          </a:prstGeom>
        </p:spPr>
      </p:pic>
      <p:sp>
        <p:nvSpPr>
          <p:cNvPr id="18" name="18 CuadroTexto"/>
          <p:cNvSpPr txBox="1">
            <a:spLocks noChangeArrowheads="1"/>
          </p:cNvSpPr>
          <p:nvPr/>
        </p:nvSpPr>
        <p:spPr bwMode="auto">
          <a:xfrm>
            <a:off x="457200" y="4049486"/>
            <a:ext cx="2514600" cy="22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Modos de </a:t>
            </a:r>
            <a:r>
              <a:rPr lang="es-PE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uso Personal:</a:t>
            </a:r>
          </a:p>
          <a:p>
            <a:pPr eaLnBrk="1" hangingPunct="1"/>
            <a:endParaRPr lang="es-PE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En el brazo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Bolsillo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Colgado como un 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collar.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Etc.</a:t>
            </a:r>
          </a:p>
          <a:p>
            <a:pPr eaLnBrk="1" hangingPunct="1"/>
            <a:endParaRPr lang="es-PE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850480" y="1504890"/>
            <a:ext cx="398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 </a:t>
            </a:r>
            <a:b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Monitoreo Portátil</a:t>
            </a:r>
            <a:endParaRPr lang="es-PE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0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1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1415116"/>
            <a:ext cx="9144000" cy="892656"/>
          </a:xfrm>
          <a:prstGeom prst="rect">
            <a:avLst/>
          </a:prstGeom>
          <a:solidFill>
            <a:srgbClr val="76A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1" y="58942"/>
            <a:ext cx="2234189" cy="13685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987552" cy="6126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47" y="457200"/>
            <a:ext cx="987552" cy="612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442" y="457200"/>
            <a:ext cx="987552" cy="61264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326934" y="1828800"/>
            <a:ext cx="244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TELEMOVIL Portable</a:t>
            </a:r>
            <a:endParaRPr lang="es-PE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67875" y="1504890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Transporte de Carga</a:t>
            </a:r>
            <a:endParaRPr lang="es-PE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5 CuadroTexto"/>
          <p:cNvSpPr txBox="1">
            <a:spLocks noChangeArrowheads="1"/>
          </p:cNvSpPr>
          <p:nvPr/>
        </p:nvSpPr>
        <p:spPr bwMode="auto">
          <a:xfrm>
            <a:off x="509234" y="2728439"/>
            <a:ext cx="589156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Aplicable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al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seguimiento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exclusivo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carga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dando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posibilidad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colocar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retirar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cuantas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veces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cliente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lo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requiera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trabajando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manera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independiente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unidad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traslado</a:t>
            </a: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PE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272" y="4692394"/>
            <a:ext cx="2395728" cy="1536192"/>
          </a:xfrm>
          <a:prstGeom prst="rect">
            <a:avLst/>
          </a:prstGeom>
          <a:effectLst>
            <a:outerShdw blurRad="25400" dist="25400" dir="5400000" algn="l" rotWithShape="0">
              <a:schemeClr val="bg1">
                <a:lumMod val="50000"/>
                <a:alpha val="72000"/>
              </a:scheme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962" y="4692394"/>
            <a:ext cx="2395728" cy="1536192"/>
          </a:xfrm>
          <a:prstGeom prst="rect">
            <a:avLst/>
          </a:prstGeom>
          <a:effectLst>
            <a:outerShdw blurRad="25400" dist="25400" dir="5400000" algn="l" rotWithShape="0">
              <a:schemeClr val="bg1">
                <a:lumMod val="50000"/>
                <a:alpha val="72000"/>
              </a:scheme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692394"/>
            <a:ext cx="2395728" cy="1536192"/>
          </a:xfrm>
          <a:prstGeom prst="rect">
            <a:avLst/>
          </a:prstGeom>
          <a:effectLst>
            <a:outerShdw blurRad="25400" dist="25400" dir="5400000" algn="l" rotWithShape="0">
              <a:schemeClr val="bg1">
                <a:lumMod val="50000"/>
                <a:alpha val="72000"/>
              </a:schemeClr>
            </a:outerShdw>
          </a:effectLst>
        </p:spPr>
      </p:pic>
      <p:pic>
        <p:nvPicPr>
          <p:cNvPr id="22" name="Picture 18" descr="http://t3.gstatic.com/images?q=tbn:ANd9GcTDriAUBxn8IkBhpbG3zLWIG6uYYsy-Qgxe-oS5M3ZoG78ZzAk&amp;t=1&amp;usg=__oxlnEnfEjamnTQBhpzUNrsG-Cw8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4269">
            <a:off x="7067413" y="3032714"/>
            <a:ext cx="1241382" cy="10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H="1">
            <a:off x="2286000" y="3828258"/>
            <a:ext cx="4565362" cy="86413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5638800" y="3962400"/>
            <a:ext cx="1414229" cy="7299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6976219" y="4038600"/>
            <a:ext cx="317645" cy="6537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98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1978</TotalTime>
  <Words>845</Words>
  <Application>Microsoft Office PowerPoint</Application>
  <PresentationFormat>Presentación en pantalla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APAREDES</dc:creator>
  <cp:lastModifiedBy>Papis</cp:lastModifiedBy>
  <cp:revision>269</cp:revision>
  <dcterms:created xsi:type="dcterms:W3CDTF">2010-04-21T18:37:13Z</dcterms:created>
  <dcterms:modified xsi:type="dcterms:W3CDTF">2011-11-09T20:34:21Z</dcterms:modified>
</cp:coreProperties>
</file>